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58" r:id="rId6"/>
    <p:sldId id="260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F3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19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8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57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2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74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19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80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9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19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99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E33B-92BA-4829-A634-C118CE28296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D5DE-BCD3-4A37-A9BA-A861CDE05B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41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950633" y="1982450"/>
            <a:ext cx="6532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77F36D"/>
                </a:solidFill>
                <a:latin typeface="Bauhaus 93" panose="04030905020B02020C02" pitchFamily="82" charset="0"/>
              </a:rPr>
              <a:t>Among Run</a:t>
            </a:r>
            <a:endParaRPr lang="ru-RU" sz="8800" dirty="0">
              <a:solidFill>
                <a:srgbClr val="77F36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8667" y="5550068"/>
            <a:ext cx="3272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Выполнили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: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endParaRPr lang="ru-RU" dirty="0">
              <a:solidFill>
                <a:schemeClr val="accent5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  <a:p>
            <a:r>
              <a:rPr lang="ru-RU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Балныкин</a:t>
            </a: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ru-RU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Климентий</a:t>
            </a:r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 Михайлович</a:t>
            </a:r>
          </a:p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Голдобин Кирилл Алексеевич </a:t>
            </a:r>
          </a:p>
        </p:txBody>
      </p:sp>
    </p:spTree>
    <p:extLst>
      <p:ext uri="{BB962C8B-B14F-4D97-AF65-F5344CB8AC3E}">
        <p14:creationId xmlns:p14="http://schemas.microsoft.com/office/powerpoint/2010/main" val="260253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5164B-DD7D-30B4-491D-63B51BB4CFDF}"/>
              </a:ext>
            </a:extLst>
          </p:cNvPr>
          <p:cNvSpPr txBox="1"/>
          <p:nvPr/>
        </p:nvSpPr>
        <p:spPr>
          <a:xfrm>
            <a:off x="2465839" y="2921168"/>
            <a:ext cx="7260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2018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5AEBFC-D639-C083-C4F4-A30A477EA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69" y="336746"/>
            <a:ext cx="4276977" cy="61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7" y="1690688"/>
            <a:ext cx="4530245" cy="3684599"/>
          </a:xfrm>
        </p:spPr>
      </p:pic>
    </p:spTree>
    <p:extLst>
      <p:ext uri="{BB962C8B-B14F-4D97-AF65-F5344CB8AC3E}">
        <p14:creationId xmlns:p14="http://schemas.microsoft.com/office/powerpoint/2010/main" val="39452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46" y="2159734"/>
            <a:ext cx="8766064" cy="23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2" y="2189285"/>
            <a:ext cx="10350498" cy="2038735"/>
          </a:xfrm>
        </p:spPr>
      </p:pic>
    </p:spTree>
    <p:extLst>
      <p:ext uri="{BB962C8B-B14F-4D97-AF65-F5344CB8AC3E}">
        <p14:creationId xmlns:p14="http://schemas.microsoft.com/office/powerpoint/2010/main" val="30462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97" y="1638664"/>
            <a:ext cx="1074205" cy="3580671"/>
          </a:xfrm>
        </p:spPr>
      </p:pic>
    </p:spTree>
    <p:extLst>
      <p:ext uri="{BB962C8B-B14F-4D97-AF65-F5344CB8AC3E}">
        <p14:creationId xmlns:p14="http://schemas.microsoft.com/office/powerpoint/2010/main" val="337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571" y="1062699"/>
            <a:ext cx="6573057" cy="4732602"/>
          </a:xfrm>
        </p:spPr>
      </p:pic>
    </p:spTree>
    <p:extLst>
      <p:ext uri="{BB962C8B-B14F-4D97-AF65-F5344CB8AC3E}">
        <p14:creationId xmlns:p14="http://schemas.microsoft.com/office/powerpoint/2010/main" val="369021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effectLst>
            <a:glow rad="533400">
              <a:schemeClr val="accent6">
                <a:lumMod val="60000"/>
                <a:lumOff val="40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69" y="336746"/>
            <a:ext cx="4276977" cy="61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</Words>
  <Application>Microsoft Office PowerPoint</Application>
  <PresentationFormat>Широкоэкранный</PresentationFormat>
  <Paragraphs>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Bahnschrift Light Condensed</vt:lpstr>
      <vt:lpstr>Bauhaus 93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Голдобин</dc:creator>
  <cp:lastModifiedBy>Климентий Балныкин</cp:lastModifiedBy>
  <cp:revision>8</cp:revision>
  <dcterms:created xsi:type="dcterms:W3CDTF">2024-01-22T16:10:23Z</dcterms:created>
  <dcterms:modified xsi:type="dcterms:W3CDTF">2024-01-23T10:49:26Z</dcterms:modified>
</cp:coreProperties>
</file>